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9DA987-73DF-482B-947D-04AFDBF14DB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B8BF87B-A60C-4B4C-B305-2B9C848A133D}">
      <dgm:prSet/>
      <dgm:spPr/>
      <dgm:t>
        <a:bodyPr/>
        <a:lstStyle/>
        <a:p>
          <a:r>
            <a:rPr lang="en-GB" dirty="0"/>
            <a:t>Movement – INC Camera following</a:t>
          </a:r>
          <a:endParaRPr lang="en-US" dirty="0"/>
        </a:p>
      </dgm:t>
    </dgm:pt>
    <dgm:pt modelId="{ABFC5977-2288-474E-83A6-ED3297C99ED7}" type="parTrans" cxnId="{222B0765-7103-421F-B91E-2A3D589B9415}">
      <dgm:prSet/>
      <dgm:spPr/>
      <dgm:t>
        <a:bodyPr/>
        <a:lstStyle/>
        <a:p>
          <a:endParaRPr lang="en-US"/>
        </a:p>
      </dgm:t>
    </dgm:pt>
    <dgm:pt modelId="{32FE18B4-B000-4809-B7B1-672350422A8B}" type="sibTrans" cxnId="{222B0765-7103-421F-B91E-2A3D589B9415}">
      <dgm:prSet/>
      <dgm:spPr/>
      <dgm:t>
        <a:bodyPr/>
        <a:lstStyle/>
        <a:p>
          <a:endParaRPr lang="en-US"/>
        </a:p>
      </dgm:t>
    </dgm:pt>
    <dgm:pt modelId="{1A05E89E-02F5-446E-94B4-0AAE85EBC5C5}">
      <dgm:prSet/>
      <dgm:spPr/>
      <dgm:t>
        <a:bodyPr/>
        <a:lstStyle/>
        <a:p>
          <a:r>
            <a:rPr lang="en-GB" dirty="0"/>
            <a:t>Playing on a server</a:t>
          </a:r>
          <a:endParaRPr lang="en-US" dirty="0"/>
        </a:p>
      </dgm:t>
    </dgm:pt>
    <dgm:pt modelId="{55C71267-E24E-4C15-8FF4-5F64CBC55936}" type="parTrans" cxnId="{B98F6EE0-4596-4CCC-A815-98BCB2D379ED}">
      <dgm:prSet/>
      <dgm:spPr/>
      <dgm:t>
        <a:bodyPr/>
        <a:lstStyle/>
        <a:p>
          <a:endParaRPr lang="en-US"/>
        </a:p>
      </dgm:t>
    </dgm:pt>
    <dgm:pt modelId="{7B9F521A-A519-4D63-83AC-D441AEBB2632}" type="sibTrans" cxnId="{B98F6EE0-4596-4CCC-A815-98BCB2D379ED}">
      <dgm:prSet/>
      <dgm:spPr/>
      <dgm:t>
        <a:bodyPr/>
        <a:lstStyle/>
        <a:p>
          <a:endParaRPr lang="en-US"/>
        </a:p>
      </dgm:t>
    </dgm:pt>
    <dgm:pt modelId="{F5FA4A6B-9258-4A75-95B2-91A667780579}">
      <dgm:prSet/>
      <dgm:spPr/>
      <dgm:t>
        <a:bodyPr/>
        <a:lstStyle/>
        <a:p>
          <a:r>
            <a:rPr lang="en-GB" dirty="0"/>
            <a:t>Skybox</a:t>
          </a:r>
          <a:endParaRPr lang="en-US" dirty="0"/>
        </a:p>
      </dgm:t>
    </dgm:pt>
    <dgm:pt modelId="{636ED939-9CF4-430D-873B-A64BFAEEDCAC}" type="parTrans" cxnId="{E6058E8D-6744-4DF4-932B-616D47DC74FC}">
      <dgm:prSet/>
      <dgm:spPr/>
      <dgm:t>
        <a:bodyPr/>
        <a:lstStyle/>
        <a:p>
          <a:endParaRPr lang="en-US"/>
        </a:p>
      </dgm:t>
    </dgm:pt>
    <dgm:pt modelId="{4280CB15-16DA-4207-9572-FC83284696E7}" type="sibTrans" cxnId="{E6058E8D-6744-4DF4-932B-616D47DC74FC}">
      <dgm:prSet/>
      <dgm:spPr/>
      <dgm:t>
        <a:bodyPr/>
        <a:lstStyle/>
        <a:p>
          <a:endParaRPr lang="en-US"/>
        </a:p>
      </dgm:t>
    </dgm:pt>
    <dgm:pt modelId="{8B382785-A04F-4717-B6E3-2765589173B1}">
      <dgm:prSet/>
      <dgm:spPr/>
      <dgm:t>
        <a:bodyPr/>
        <a:lstStyle/>
        <a:p>
          <a:r>
            <a:rPr lang="en-GB" dirty="0"/>
            <a:t>Creation of a simple Play area</a:t>
          </a:r>
          <a:endParaRPr lang="en-US" dirty="0"/>
        </a:p>
      </dgm:t>
    </dgm:pt>
    <dgm:pt modelId="{782316B1-6651-40E1-A247-D704063DADAC}" type="parTrans" cxnId="{947F114E-F659-4835-BECD-116A63F8EC92}">
      <dgm:prSet/>
      <dgm:spPr/>
      <dgm:t>
        <a:bodyPr/>
        <a:lstStyle/>
        <a:p>
          <a:endParaRPr lang="en-US"/>
        </a:p>
      </dgm:t>
    </dgm:pt>
    <dgm:pt modelId="{31140E0F-A2E2-4290-9F19-3E2CEED9BE0A}" type="sibTrans" cxnId="{947F114E-F659-4835-BECD-116A63F8EC92}">
      <dgm:prSet/>
      <dgm:spPr/>
      <dgm:t>
        <a:bodyPr/>
        <a:lstStyle/>
        <a:p>
          <a:endParaRPr lang="en-US"/>
        </a:p>
      </dgm:t>
    </dgm:pt>
    <dgm:pt modelId="{54D23282-742C-4116-971F-063A1E9274AD}" type="pres">
      <dgm:prSet presAssocID="{9B9DA987-73DF-482B-947D-04AFDBF14DB9}" presName="diagram" presStyleCnt="0">
        <dgm:presLayoutVars>
          <dgm:dir/>
          <dgm:resizeHandles val="exact"/>
        </dgm:presLayoutVars>
      </dgm:prSet>
      <dgm:spPr/>
    </dgm:pt>
    <dgm:pt modelId="{058F4F0C-05E4-48C9-AAB4-FCF183AF89E5}" type="pres">
      <dgm:prSet presAssocID="{6B8BF87B-A60C-4B4C-B305-2B9C848A133D}" presName="node" presStyleLbl="node1" presStyleIdx="0" presStyleCnt="4">
        <dgm:presLayoutVars>
          <dgm:bulletEnabled val="1"/>
        </dgm:presLayoutVars>
      </dgm:prSet>
      <dgm:spPr/>
    </dgm:pt>
    <dgm:pt modelId="{2AA6DBD4-E0AC-4F4B-9D7F-B9D9F91877FB}" type="pres">
      <dgm:prSet presAssocID="{32FE18B4-B000-4809-B7B1-672350422A8B}" presName="sibTrans" presStyleLbl="sibTrans2D1" presStyleIdx="0" presStyleCnt="3"/>
      <dgm:spPr/>
    </dgm:pt>
    <dgm:pt modelId="{9ED221ED-5843-47C9-86FB-EB81B1AD2927}" type="pres">
      <dgm:prSet presAssocID="{32FE18B4-B000-4809-B7B1-672350422A8B}" presName="connectorText" presStyleLbl="sibTrans2D1" presStyleIdx="0" presStyleCnt="3"/>
      <dgm:spPr/>
    </dgm:pt>
    <dgm:pt modelId="{F02894E2-83F3-4D42-88D0-8197A6B5DDA6}" type="pres">
      <dgm:prSet presAssocID="{1A05E89E-02F5-446E-94B4-0AAE85EBC5C5}" presName="node" presStyleLbl="node1" presStyleIdx="1" presStyleCnt="4">
        <dgm:presLayoutVars>
          <dgm:bulletEnabled val="1"/>
        </dgm:presLayoutVars>
      </dgm:prSet>
      <dgm:spPr/>
    </dgm:pt>
    <dgm:pt modelId="{5EB5828B-5258-433B-9672-63E2D7A803DD}" type="pres">
      <dgm:prSet presAssocID="{7B9F521A-A519-4D63-83AC-D441AEBB2632}" presName="sibTrans" presStyleLbl="sibTrans2D1" presStyleIdx="1" presStyleCnt="3"/>
      <dgm:spPr/>
    </dgm:pt>
    <dgm:pt modelId="{0750943D-4F49-4167-B46C-C2A30DAAD414}" type="pres">
      <dgm:prSet presAssocID="{7B9F521A-A519-4D63-83AC-D441AEBB2632}" presName="connectorText" presStyleLbl="sibTrans2D1" presStyleIdx="1" presStyleCnt="3"/>
      <dgm:spPr/>
    </dgm:pt>
    <dgm:pt modelId="{847238E4-B652-4FC5-BD1A-5654252FF6A3}" type="pres">
      <dgm:prSet presAssocID="{F5FA4A6B-9258-4A75-95B2-91A667780579}" presName="node" presStyleLbl="node1" presStyleIdx="2" presStyleCnt="4">
        <dgm:presLayoutVars>
          <dgm:bulletEnabled val="1"/>
        </dgm:presLayoutVars>
      </dgm:prSet>
      <dgm:spPr/>
    </dgm:pt>
    <dgm:pt modelId="{D3EFCDB6-B498-47E9-8FCB-320AD658ED18}" type="pres">
      <dgm:prSet presAssocID="{4280CB15-16DA-4207-9572-FC83284696E7}" presName="sibTrans" presStyleLbl="sibTrans2D1" presStyleIdx="2" presStyleCnt="3"/>
      <dgm:spPr/>
    </dgm:pt>
    <dgm:pt modelId="{8D0D398A-45FA-4978-99AA-7C665AD3B461}" type="pres">
      <dgm:prSet presAssocID="{4280CB15-16DA-4207-9572-FC83284696E7}" presName="connectorText" presStyleLbl="sibTrans2D1" presStyleIdx="2" presStyleCnt="3"/>
      <dgm:spPr/>
    </dgm:pt>
    <dgm:pt modelId="{299DAD9C-1378-4704-B762-04897ED2E91C}" type="pres">
      <dgm:prSet presAssocID="{8B382785-A04F-4717-B6E3-2765589173B1}" presName="node" presStyleLbl="node1" presStyleIdx="3" presStyleCnt="4">
        <dgm:presLayoutVars>
          <dgm:bulletEnabled val="1"/>
        </dgm:presLayoutVars>
      </dgm:prSet>
      <dgm:spPr/>
    </dgm:pt>
  </dgm:ptLst>
  <dgm:cxnLst>
    <dgm:cxn modelId="{2D176C00-E565-4F66-AE81-E1A8907D8955}" type="presOf" srcId="{8B382785-A04F-4717-B6E3-2765589173B1}" destId="{299DAD9C-1378-4704-B762-04897ED2E91C}" srcOrd="0" destOrd="0" presId="urn:microsoft.com/office/officeart/2005/8/layout/process5"/>
    <dgm:cxn modelId="{70248804-B6CF-4DB7-905D-3E978D95BA3D}" type="presOf" srcId="{4280CB15-16DA-4207-9572-FC83284696E7}" destId="{8D0D398A-45FA-4978-99AA-7C665AD3B461}" srcOrd="1" destOrd="0" presId="urn:microsoft.com/office/officeart/2005/8/layout/process5"/>
    <dgm:cxn modelId="{0963F405-5638-41BD-B56F-87686C0B02FE}" type="presOf" srcId="{32FE18B4-B000-4809-B7B1-672350422A8B}" destId="{2AA6DBD4-E0AC-4F4B-9D7F-B9D9F91877FB}" srcOrd="0" destOrd="0" presId="urn:microsoft.com/office/officeart/2005/8/layout/process5"/>
    <dgm:cxn modelId="{B754C60D-1D36-4D6F-A1D2-34C3325E3B85}" type="presOf" srcId="{F5FA4A6B-9258-4A75-95B2-91A667780579}" destId="{847238E4-B652-4FC5-BD1A-5654252FF6A3}" srcOrd="0" destOrd="0" presId="urn:microsoft.com/office/officeart/2005/8/layout/process5"/>
    <dgm:cxn modelId="{1439FD30-D058-4CEA-BB7A-7999E4836F01}" type="presOf" srcId="{7B9F521A-A519-4D63-83AC-D441AEBB2632}" destId="{0750943D-4F49-4167-B46C-C2A30DAAD414}" srcOrd="1" destOrd="0" presId="urn:microsoft.com/office/officeart/2005/8/layout/process5"/>
    <dgm:cxn modelId="{222B0765-7103-421F-B91E-2A3D589B9415}" srcId="{9B9DA987-73DF-482B-947D-04AFDBF14DB9}" destId="{6B8BF87B-A60C-4B4C-B305-2B9C848A133D}" srcOrd="0" destOrd="0" parTransId="{ABFC5977-2288-474E-83A6-ED3297C99ED7}" sibTransId="{32FE18B4-B000-4809-B7B1-672350422A8B}"/>
    <dgm:cxn modelId="{947F114E-F659-4835-BECD-116A63F8EC92}" srcId="{9B9DA987-73DF-482B-947D-04AFDBF14DB9}" destId="{8B382785-A04F-4717-B6E3-2765589173B1}" srcOrd="3" destOrd="0" parTransId="{782316B1-6651-40E1-A247-D704063DADAC}" sibTransId="{31140E0F-A2E2-4290-9F19-3E2CEED9BE0A}"/>
    <dgm:cxn modelId="{9465B074-99E2-4E33-9588-34576CB6472C}" type="presOf" srcId="{7B9F521A-A519-4D63-83AC-D441AEBB2632}" destId="{5EB5828B-5258-433B-9672-63E2D7A803DD}" srcOrd="0" destOrd="0" presId="urn:microsoft.com/office/officeart/2005/8/layout/process5"/>
    <dgm:cxn modelId="{50886156-C549-4C35-BC7B-C2B5E6A9B2A6}" type="presOf" srcId="{6B8BF87B-A60C-4B4C-B305-2B9C848A133D}" destId="{058F4F0C-05E4-48C9-AAB4-FCF183AF89E5}" srcOrd="0" destOrd="0" presId="urn:microsoft.com/office/officeart/2005/8/layout/process5"/>
    <dgm:cxn modelId="{E6058E8D-6744-4DF4-932B-616D47DC74FC}" srcId="{9B9DA987-73DF-482B-947D-04AFDBF14DB9}" destId="{F5FA4A6B-9258-4A75-95B2-91A667780579}" srcOrd="2" destOrd="0" parTransId="{636ED939-9CF4-430D-873B-A64BFAEEDCAC}" sibTransId="{4280CB15-16DA-4207-9572-FC83284696E7}"/>
    <dgm:cxn modelId="{0C62AF95-0C9A-468A-ABC9-8FAC2FEE5C9E}" type="presOf" srcId="{9B9DA987-73DF-482B-947D-04AFDBF14DB9}" destId="{54D23282-742C-4116-971F-063A1E9274AD}" srcOrd="0" destOrd="0" presId="urn:microsoft.com/office/officeart/2005/8/layout/process5"/>
    <dgm:cxn modelId="{CB4EE1A0-65FE-49C2-8BA5-289418E47BAA}" type="presOf" srcId="{1A05E89E-02F5-446E-94B4-0AAE85EBC5C5}" destId="{F02894E2-83F3-4D42-88D0-8197A6B5DDA6}" srcOrd="0" destOrd="0" presId="urn:microsoft.com/office/officeart/2005/8/layout/process5"/>
    <dgm:cxn modelId="{A16A94D0-8CA3-4E88-827F-BA56F087F1A7}" type="presOf" srcId="{4280CB15-16DA-4207-9572-FC83284696E7}" destId="{D3EFCDB6-B498-47E9-8FCB-320AD658ED18}" srcOrd="0" destOrd="0" presId="urn:microsoft.com/office/officeart/2005/8/layout/process5"/>
    <dgm:cxn modelId="{B98F6EE0-4596-4CCC-A815-98BCB2D379ED}" srcId="{9B9DA987-73DF-482B-947D-04AFDBF14DB9}" destId="{1A05E89E-02F5-446E-94B4-0AAE85EBC5C5}" srcOrd="1" destOrd="0" parTransId="{55C71267-E24E-4C15-8FF4-5F64CBC55936}" sibTransId="{7B9F521A-A519-4D63-83AC-D441AEBB2632}"/>
    <dgm:cxn modelId="{9C4725FA-BADD-4AFF-A0CB-17191D04407A}" type="presOf" srcId="{32FE18B4-B000-4809-B7B1-672350422A8B}" destId="{9ED221ED-5843-47C9-86FB-EB81B1AD2927}" srcOrd="1" destOrd="0" presId="urn:microsoft.com/office/officeart/2005/8/layout/process5"/>
    <dgm:cxn modelId="{6274663D-DFEA-480C-99D4-26E5074A6D41}" type="presParOf" srcId="{54D23282-742C-4116-971F-063A1E9274AD}" destId="{058F4F0C-05E4-48C9-AAB4-FCF183AF89E5}" srcOrd="0" destOrd="0" presId="urn:microsoft.com/office/officeart/2005/8/layout/process5"/>
    <dgm:cxn modelId="{5F9BA927-1225-412C-BD3A-94198D889366}" type="presParOf" srcId="{54D23282-742C-4116-971F-063A1E9274AD}" destId="{2AA6DBD4-E0AC-4F4B-9D7F-B9D9F91877FB}" srcOrd="1" destOrd="0" presId="urn:microsoft.com/office/officeart/2005/8/layout/process5"/>
    <dgm:cxn modelId="{0C22CC04-A340-49CF-A40C-C7C1C33D0F44}" type="presParOf" srcId="{2AA6DBD4-E0AC-4F4B-9D7F-B9D9F91877FB}" destId="{9ED221ED-5843-47C9-86FB-EB81B1AD2927}" srcOrd="0" destOrd="0" presId="urn:microsoft.com/office/officeart/2005/8/layout/process5"/>
    <dgm:cxn modelId="{8E91E9E1-8066-47D8-B599-9FFFDF38123E}" type="presParOf" srcId="{54D23282-742C-4116-971F-063A1E9274AD}" destId="{F02894E2-83F3-4D42-88D0-8197A6B5DDA6}" srcOrd="2" destOrd="0" presId="urn:microsoft.com/office/officeart/2005/8/layout/process5"/>
    <dgm:cxn modelId="{6D04A4C9-A5C9-45F3-89A9-6ACEAE19442A}" type="presParOf" srcId="{54D23282-742C-4116-971F-063A1E9274AD}" destId="{5EB5828B-5258-433B-9672-63E2D7A803DD}" srcOrd="3" destOrd="0" presId="urn:microsoft.com/office/officeart/2005/8/layout/process5"/>
    <dgm:cxn modelId="{79EDC816-2E74-4DB4-A441-3B2FF3FEE323}" type="presParOf" srcId="{5EB5828B-5258-433B-9672-63E2D7A803DD}" destId="{0750943D-4F49-4167-B46C-C2A30DAAD414}" srcOrd="0" destOrd="0" presId="urn:microsoft.com/office/officeart/2005/8/layout/process5"/>
    <dgm:cxn modelId="{984914AA-F467-46C2-A4B2-DE584A46342C}" type="presParOf" srcId="{54D23282-742C-4116-971F-063A1E9274AD}" destId="{847238E4-B652-4FC5-BD1A-5654252FF6A3}" srcOrd="4" destOrd="0" presId="urn:microsoft.com/office/officeart/2005/8/layout/process5"/>
    <dgm:cxn modelId="{CEDFD50E-A49B-46C9-8B35-4F08FF65859C}" type="presParOf" srcId="{54D23282-742C-4116-971F-063A1E9274AD}" destId="{D3EFCDB6-B498-47E9-8FCB-320AD658ED18}" srcOrd="5" destOrd="0" presId="urn:microsoft.com/office/officeart/2005/8/layout/process5"/>
    <dgm:cxn modelId="{E4345160-FE61-4730-B381-89459F9FC718}" type="presParOf" srcId="{D3EFCDB6-B498-47E9-8FCB-320AD658ED18}" destId="{8D0D398A-45FA-4978-99AA-7C665AD3B461}" srcOrd="0" destOrd="0" presId="urn:microsoft.com/office/officeart/2005/8/layout/process5"/>
    <dgm:cxn modelId="{18A27447-8D9B-418E-80FD-65B26F8BFB1A}" type="presParOf" srcId="{54D23282-742C-4116-971F-063A1E9274AD}" destId="{299DAD9C-1378-4704-B762-04897ED2E91C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95E8B9-5BA3-4E2D-937A-F674390F6CDC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19BB05D-B384-448B-A976-5D2AC5662B82}">
      <dgm:prSet/>
      <dgm:spPr/>
      <dgm:t>
        <a:bodyPr/>
        <a:lstStyle/>
        <a:p>
          <a:r>
            <a:rPr lang="en-GB"/>
            <a:t>Implementing collisions</a:t>
          </a:r>
          <a:endParaRPr lang="en-US"/>
        </a:p>
      </dgm:t>
    </dgm:pt>
    <dgm:pt modelId="{DDBAAE40-8EB7-4AA8-9E52-D0880F10F04E}" type="parTrans" cxnId="{8649533E-16DB-43D0-9151-E5ED63F95C39}">
      <dgm:prSet/>
      <dgm:spPr/>
      <dgm:t>
        <a:bodyPr/>
        <a:lstStyle/>
        <a:p>
          <a:endParaRPr lang="en-US"/>
        </a:p>
      </dgm:t>
    </dgm:pt>
    <dgm:pt modelId="{9E49D2EC-9796-4E0B-A114-A26FC02C6A99}" type="sibTrans" cxnId="{8649533E-16DB-43D0-9151-E5ED63F95C39}">
      <dgm:prSet/>
      <dgm:spPr/>
      <dgm:t>
        <a:bodyPr/>
        <a:lstStyle/>
        <a:p>
          <a:endParaRPr lang="en-US"/>
        </a:p>
      </dgm:t>
    </dgm:pt>
    <dgm:pt modelId="{94A3F9CE-5BED-4711-9206-0D3D58E7FC76}">
      <dgm:prSet/>
      <dgm:spPr/>
      <dgm:t>
        <a:bodyPr/>
        <a:lstStyle/>
        <a:p>
          <a:r>
            <a:rPr lang="en-GB"/>
            <a:t>Change map</a:t>
          </a:r>
          <a:endParaRPr lang="en-US"/>
        </a:p>
      </dgm:t>
    </dgm:pt>
    <dgm:pt modelId="{A77C7F64-DE7B-4A85-A198-D3234D1AF9F9}" type="parTrans" cxnId="{1EF509CB-2735-47A8-961F-9A994A7A240D}">
      <dgm:prSet/>
      <dgm:spPr/>
      <dgm:t>
        <a:bodyPr/>
        <a:lstStyle/>
        <a:p>
          <a:endParaRPr lang="en-US"/>
        </a:p>
      </dgm:t>
    </dgm:pt>
    <dgm:pt modelId="{A2796029-F1EB-4119-98FE-CAD2CF3AD337}" type="sibTrans" cxnId="{1EF509CB-2735-47A8-961F-9A994A7A240D}">
      <dgm:prSet/>
      <dgm:spPr/>
      <dgm:t>
        <a:bodyPr/>
        <a:lstStyle/>
        <a:p>
          <a:endParaRPr lang="en-US"/>
        </a:p>
      </dgm:t>
    </dgm:pt>
    <dgm:pt modelId="{3E2769FE-45A9-4866-9B21-3DBE518EBEDF}">
      <dgm:prSet/>
      <dgm:spPr/>
      <dgm:t>
        <a:bodyPr/>
        <a:lstStyle/>
        <a:p>
          <a:r>
            <a:rPr lang="en-GB"/>
            <a:t>Add in sign up system + Log in</a:t>
          </a:r>
          <a:endParaRPr lang="en-US"/>
        </a:p>
      </dgm:t>
    </dgm:pt>
    <dgm:pt modelId="{8FECFFEF-911B-45D4-9BA8-A535052CFA8C}" type="parTrans" cxnId="{2FED1E7B-3E75-4F6B-B39C-77ADC9063F8A}">
      <dgm:prSet/>
      <dgm:spPr/>
      <dgm:t>
        <a:bodyPr/>
        <a:lstStyle/>
        <a:p>
          <a:endParaRPr lang="en-US"/>
        </a:p>
      </dgm:t>
    </dgm:pt>
    <dgm:pt modelId="{AF7F3AA8-EBB9-4A5E-930E-AA5FDAED4948}" type="sibTrans" cxnId="{2FED1E7B-3E75-4F6B-B39C-77ADC9063F8A}">
      <dgm:prSet/>
      <dgm:spPr/>
      <dgm:t>
        <a:bodyPr/>
        <a:lstStyle/>
        <a:p>
          <a:endParaRPr lang="en-US"/>
        </a:p>
      </dgm:t>
    </dgm:pt>
    <dgm:pt modelId="{EA684FDF-EC34-4D75-B5EB-C1D3DC97375A}" type="pres">
      <dgm:prSet presAssocID="{D495E8B9-5BA3-4E2D-937A-F674390F6CDC}" presName="Name0" presStyleCnt="0">
        <dgm:presLayoutVars>
          <dgm:dir/>
          <dgm:animLvl val="lvl"/>
          <dgm:resizeHandles val="exact"/>
        </dgm:presLayoutVars>
      </dgm:prSet>
      <dgm:spPr/>
    </dgm:pt>
    <dgm:pt modelId="{F97448AF-88B1-4E59-B186-392B4D645F53}" type="pres">
      <dgm:prSet presAssocID="{D19BB05D-B384-448B-A976-5D2AC5662B82}" presName="linNode" presStyleCnt="0"/>
      <dgm:spPr/>
    </dgm:pt>
    <dgm:pt modelId="{EB5A4FF6-A81F-4160-8FC9-2F46769B17A7}" type="pres">
      <dgm:prSet presAssocID="{D19BB05D-B384-448B-A976-5D2AC5662B8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EBDE535-1A6E-4765-8220-4F66D95A1A3A}" type="pres">
      <dgm:prSet presAssocID="{9E49D2EC-9796-4E0B-A114-A26FC02C6A99}" presName="sp" presStyleCnt="0"/>
      <dgm:spPr/>
    </dgm:pt>
    <dgm:pt modelId="{7FE5247F-70DD-47C6-AAAB-31A5DBB0D0F1}" type="pres">
      <dgm:prSet presAssocID="{94A3F9CE-5BED-4711-9206-0D3D58E7FC76}" presName="linNode" presStyleCnt="0"/>
      <dgm:spPr/>
    </dgm:pt>
    <dgm:pt modelId="{F099C45F-2D3C-4E6C-A1BC-FDB1875E7D33}" type="pres">
      <dgm:prSet presAssocID="{94A3F9CE-5BED-4711-9206-0D3D58E7FC7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B9D207C-F91F-4CB1-AFB9-22E80F4DA63B}" type="pres">
      <dgm:prSet presAssocID="{A2796029-F1EB-4119-98FE-CAD2CF3AD337}" presName="sp" presStyleCnt="0"/>
      <dgm:spPr/>
    </dgm:pt>
    <dgm:pt modelId="{5241DF7A-7E8F-4819-9026-98AA826BC0E3}" type="pres">
      <dgm:prSet presAssocID="{3E2769FE-45A9-4866-9B21-3DBE518EBEDF}" presName="linNode" presStyleCnt="0"/>
      <dgm:spPr/>
    </dgm:pt>
    <dgm:pt modelId="{C4E9596E-D0C6-41EA-9063-9B12CE0ED281}" type="pres">
      <dgm:prSet presAssocID="{3E2769FE-45A9-4866-9B21-3DBE518EBED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CDF4424-9762-4D30-9A08-AE8D4BB1FE8C}" type="presOf" srcId="{94A3F9CE-5BED-4711-9206-0D3D58E7FC76}" destId="{F099C45F-2D3C-4E6C-A1BC-FDB1875E7D33}" srcOrd="0" destOrd="0" presId="urn:microsoft.com/office/officeart/2005/8/layout/vList5"/>
    <dgm:cxn modelId="{8649533E-16DB-43D0-9151-E5ED63F95C39}" srcId="{D495E8B9-5BA3-4E2D-937A-F674390F6CDC}" destId="{D19BB05D-B384-448B-A976-5D2AC5662B82}" srcOrd="0" destOrd="0" parTransId="{DDBAAE40-8EB7-4AA8-9E52-D0880F10F04E}" sibTransId="{9E49D2EC-9796-4E0B-A114-A26FC02C6A99}"/>
    <dgm:cxn modelId="{663B2A63-C202-4127-91A8-AF53770998A2}" type="presOf" srcId="{D19BB05D-B384-448B-A976-5D2AC5662B82}" destId="{EB5A4FF6-A81F-4160-8FC9-2F46769B17A7}" srcOrd="0" destOrd="0" presId="urn:microsoft.com/office/officeart/2005/8/layout/vList5"/>
    <dgm:cxn modelId="{0095F556-D4BC-4EB4-9CC9-609FA8C73752}" type="presOf" srcId="{3E2769FE-45A9-4866-9B21-3DBE518EBEDF}" destId="{C4E9596E-D0C6-41EA-9063-9B12CE0ED281}" srcOrd="0" destOrd="0" presId="urn:microsoft.com/office/officeart/2005/8/layout/vList5"/>
    <dgm:cxn modelId="{2FED1E7B-3E75-4F6B-B39C-77ADC9063F8A}" srcId="{D495E8B9-5BA3-4E2D-937A-F674390F6CDC}" destId="{3E2769FE-45A9-4866-9B21-3DBE518EBEDF}" srcOrd="2" destOrd="0" parTransId="{8FECFFEF-911B-45D4-9BA8-A535052CFA8C}" sibTransId="{AF7F3AA8-EBB9-4A5E-930E-AA5FDAED4948}"/>
    <dgm:cxn modelId="{1EF509CB-2735-47A8-961F-9A994A7A240D}" srcId="{D495E8B9-5BA3-4E2D-937A-F674390F6CDC}" destId="{94A3F9CE-5BED-4711-9206-0D3D58E7FC76}" srcOrd="1" destOrd="0" parTransId="{A77C7F64-DE7B-4A85-A198-D3234D1AF9F9}" sibTransId="{A2796029-F1EB-4119-98FE-CAD2CF3AD337}"/>
    <dgm:cxn modelId="{FF2E63F3-ACC6-481F-B6D8-A22E6326C425}" type="presOf" srcId="{D495E8B9-5BA3-4E2D-937A-F674390F6CDC}" destId="{EA684FDF-EC34-4D75-B5EB-C1D3DC97375A}" srcOrd="0" destOrd="0" presId="urn:microsoft.com/office/officeart/2005/8/layout/vList5"/>
    <dgm:cxn modelId="{BF6B3657-B8BD-4CBA-8417-66EA90E6E7BA}" type="presParOf" srcId="{EA684FDF-EC34-4D75-B5EB-C1D3DC97375A}" destId="{F97448AF-88B1-4E59-B186-392B4D645F53}" srcOrd="0" destOrd="0" presId="urn:microsoft.com/office/officeart/2005/8/layout/vList5"/>
    <dgm:cxn modelId="{3B0129A8-8CA1-42C8-B8CE-25CE23C28E2A}" type="presParOf" srcId="{F97448AF-88B1-4E59-B186-392B4D645F53}" destId="{EB5A4FF6-A81F-4160-8FC9-2F46769B17A7}" srcOrd="0" destOrd="0" presId="urn:microsoft.com/office/officeart/2005/8/layout/vList5"/>
    <dgm:cxn modelId="{56517360-0116-41F1-BE29-B0DEF6551EEE}" type="presParOf" srcId="{EA684FDF-EC34-4D75-B5EB-C1D3DC97375A}" destId="{EEBDE535-1A6E-4765-8220-4F66D95A1A3A}" srcOrd="1" destOrd="0" presId="urn:microsoft.com/office/officeart/2005/8/layout/vList5"/>
    <dgm:cxn modelId="{0F782EE4-0A33-4DFA-AD26-5BF9490653CE}" type="presParOf" srcId="{EA684FDF-EC34-4D75-B5EB-C1D3DC97375A}" destId="{7FE5247F-70DD-47C6-AAAB-31A5DBB0D0F1}" srcOrd="2" destOrd="0" presId="urn:microsoft.com/office/officeart/2005/8/layout/vList5"/>
    <dgm:cxn modelId="{9A8A0DEE-7088-4710-A551-7827647CBC3C}" type="presParOf" srcId="{7FE5247F-70DD-47C6-AAAB-31A5DBB0D0F1}" destId="{F099C45F-2D3C-4E6C-A1BC-FDB1875E7D33}" srcOrd="0" destOrd="0" presId="urn:microsoft.com/office/officeart/2005/8/layout/vList5"/>
    <dgm:cxn modelId="{5464099B-E37A-4999-B097-8547F579A58E}" type="presParOf" srcId="{EA684FDF-EC34-4D75-B5EB-C1D3DC97375A}" destId="{4B9D207C-F91F-4CB1-AFB9-22E80F4DA63B}" srcOrd="3" destOrd="0" presId="urn:microsoft.com/office/officeart/2005/8/layout/vList5"/>
    <dgm:cxn modelId="{09C1FC5E-1BDE-4F75-8D4D-8EDCBB1CE6E0}" type="presParOf" srcId="{EA684FDF-EC34-4D75-B5EB-C1D3DC97375A}" destId="{5241DF7A-7E8F-4819-9026-98AA826BC0E3}" srcOrd="4" destOrd="0" presId="urn:microsoft.com/office/officeart/2005/8/layout/vList5"/>
    <dgm:cxn modelId="{52345CA3-BBF3-4E5D-A19D-97CC1C72212D}" type="presParOf" srcId="{5241DF7A-7E8F-4819-9026-98AA826BC0E3}" destId="{C4E9596E-D0C6-41EA-9063-9B12CE0ED28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F4F0C-05E4-48C9-AAB4-FCF183AF89E5}">
      <dsp:nvSpPr>
        <dsp:cNvPr id="0" name=""/>
        <dsp:cNvSpPr/>
      </dsp:nvSpPr>
      <dsp:spPr>
        <a:xfrm>
          <a:off x="1155" y="517704"/>
          <a:ext cx="2464946" cy="147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Movement – INC Camera following</a:t>
          </a:r>
          <a:endParaRPr lang="en-US" sz="2800" kern="1200" dirty="0"/>
        </a:p>
      </dsp:txBody>
      <dsp:txXfrm>
        <a:off x="44472" y="561021"/>
        <a:ext cx="2378312" cy="1392334"/>
      </dsp:txXfrm>
    </dsp:sp>
    <dsp:sp modelId="{2AA6DBD4-E0AC-4F4B-9D7F-B9D9F91877FB}">
      <dsp:nvSpPr>
        <dsp:cNvPr id="0" name=""/>
        <dsp:cNvSpPr/>
      </dsp:nvSpPr>
      <dsp:spPr>
        <a:xfrm>
          <a:off x="2683017" y="951535"/>
          <a:ext cx="522568" cy="611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683017" y="1073796"/>
        <a:ext cx="365798" cy="366784"/>
      </dsp:txXfrm>
    </dsp:sp>
    <dsp:sp modelId="{F02894E2-83F3-4D42-88D0-8197A6B5DDA6}">
      <dsp:nvSpPr>
        <dsp:cNvPr id="0" name=""/>
        <dsp:cNvSpPr/>
      </dsp:nvSpPr>
      <dsp:spPr>
        <a:xfrm>
          <a:off x="3452081" y="517704"/>
          <a:ext cx="2464946" cy="147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Playing on a server</a:t>
          </a:r>
          <a:endParaRPr lang="en-US" sz="2800" kern="1200" dirty="0"/>
        </a:p>
      </dsp:txBody>
      <dsp:txXfrm>
        <a:off x="3495398" y="561021"/>
        <a:ext cx="2378312" cy="1392334"/>
      </dsp:txXfrm>
    </dsp:sp>
    <dsp:sp modelId="{5EB5828B-5258-433B-9672-63E2D7A803DD}">
      <dsp:nvSpPr>
        <dsp:cNvPr id="0" name=""/>
        <dsp:cNvSpPr/>
      </dsp:nvSpPr>
      <dsp:spPr>
        <a:xfrm rot="5400000">
          <a:off x="4423270" y="2169218"/>
          <a:ext cx="522568" cy="611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4501162" y="2213587"/>
        <a:ext cx="366784" cy="365798"/>
      </dsp:txXfrm>
    </dsp:sp>
    <dsp:sp modelId="{847238E4-B652-4FC5-BD1A-5654252FF6A3}">
      <dsp:nvSpPr>
        <dsp:cNvPr id="0" name=""/>
        <dsp:cNvSpPr/>
      </dsp:nvSpPr>
      <dsp:spPr>
        <a:xfrm>
          <a:off x="3452081" y="2982651"/>
          <a:ext cx="2464946" cy="147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Skybox</a:t>
          </a:r>
          <a:endParaRPr lang="en-US" sz="2800" kern="1200" dirty="0"/>
        </a:p>
      </dsp:txBody>
      <dsp:txXfrm>
        <a:off x="3495398" y="3025968"/>
        <a:ext cx="2378312" cy="1392334"/>
      </dsp:txXfrm>
    </dsp:sp>
    <dsp:sp modelId="{D3EFCDB6-B498-47E9-8FCB-320AD658ED18}">
      <dsp:nvSpPr>
        <dsp:cNvPr id="0" name=""/>
        <dsp:cNvSpPr/>
      </dsp:nvSpPr>
      <dsp:spPr>
        <a:xfrm rot="10800000">
          <a:off x="2712597" y="3416481"/>
          <a:ext cx="522568" cy="611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869367" y="3538742"/>
        <a:ext cx="365798" cy="366784"/>
      </dsp:txXfrm>
    </dsp:sp>
    <dsp:sp modelId="{299DAD9C-1378-4704-B762-04897ED2E91C}">
      <dsp:nvSpPr>
        <dsp:cNvPr id="0" name=""/>
        <dsp:cNvSpPr/>
      </dsp:nvSpPr>
      <dsp:spPr>
        <a:xfrm>
          <a:off x="1155" y="2982651"/>
          <a:ext cx="2464946" cy="147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Creation of a simple Play area</a:t>
          </a:r>
          <a:endParaRPr lang="en-US" sz="2800" kern="1200" dirty="0"/>
        </a:p>
      </dsp:txBody>
      <dsp:txXfrm>
        <a:off x="44472" y="3025968"/>
        <a:ext cx="2378312" cy="1392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A4FF6-A81F-4160-8FC9-2F46769B17A7}">
      <dsp:nvSpPr>
        <dsp:cNvPr id="0" name=""/>
        <dsp:cNvSpPr/>
      </dsp:nvSpPr>
      <dsp:spPr>
        <a:xfrm>
          <a:off x="3364992" y="2124"/>
          <a:ext cx="3785616" cy="14022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Implementing collisions</a:t>
          </a:r>
          <a:endParaRPr lang="en-US" sz="3900" kern="1200"/>
        </a:p>
      </dsp:txBody>
      <dsp:txXfrm>
        <a:off x="3433446" y="70578"/>
        <a:ext cx="3648708" cy="1265378"/>
      </dsp:txXfrm>
    </dsp:sp>
    <dsp:sp modelId="{F099C45F-2D3C-4E6C-A1BC-FDB1875E7D33}">
      <dsp:nvSpPr>
        <dsp:cNvPr id="0" name=""/>
        <dsp:cNvSpPr/>
      </dsp:nvSpPr>
      <dsp:spPr>
        <a:xfrm>
          <a:off x="3364992" y="1474525"/>
          <a:ext cx="3785616" cy="1402286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Change map</a:t>
          </a:r>
          <a:endParaRPr lang="en-US" sz="3900" kern="1200"/>
        </a:p>
      </dsp:txBody>
      <dsp:txXfrm>
        <a:off x="3433446" y="1542979"/>
        <a:ext cx="3648708" cy="1265378"/>
      </dsp:txXfrm>
    </dsp:sp>
    <dsp:sp modelId="{C4E9596E-D0C6-41EA-9063-9B12CE0ED281}">
      <dsp:nvSpPr>
        <dsp:cNvPr id="0" name=""/>
        <dsp:cNvSpPr/>
      </dsp:nvSpPr>
      <dsp:spPr>
        <a:xfrm>
          <a:off x="3364992" y="2946926"/>
          <a:ext cx="3785616" cy="140228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Add in sign up system + Log in</a:t>
          </a:r>
          <a:endParaRPr lang="en-US" sz="3900" kern="1200"/>
        </a:p>
      </dsp:txBody>
      <dsp:txXfrm>
        <a:off x="3433446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D302-59BD-D66C-729B-3C8054C0E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3129A-CB10-C809-77B4-263F1CD42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85D95-B462-7249-2828-67A6B738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1BB8B-7C6B-82D6-C007-DC030DE5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017A2-F44E-ECDA-7AA4-3463B6C4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3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B3B8-9969-F184-A06D-2228AA67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1E2A2-CFCB-77C0-EBEA-62A0C9726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8E108-D757-9955-F2BB-5FD3EAC45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1C263-4A4A-40AB-237D-8DDA4F92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766A8-B8F5-F138-1935-A9C9AA57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90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ADCC28-4D25-E208-AFD5-771E07CE8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5D087-D12F-390A-07C9-D6269F46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7C4A6-221C-C53A-728B-58EA2035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E6AD8-7643-4F54-ADF8-69CF6D29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6F9C-CF95-2BB4-CAA4-A1B1C7C4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11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E8F0-68D6-E52D-BD2A-3E990227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5DA08-AE2F-5618-9C80-8161D8FA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B667A-C2A2-EC84-0EE4-3243C2720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33354-13DB-78ED-AB40-E33018AC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A4F2A-9A52-55F8-F8A1-E216B21D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0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E84F-30CB-4B4B-CC20-F81B89D5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A3CFC-8AB2-33B0-80B3-5D91FB68C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1B602-DBA0-ADBA-098F-70BC4C94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095CB-D43A-F79D-5420-D3469B3D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7DC47-6321-5B9B-B78D-C1FE6963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16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E031-0C7A-216C-F1D2-0D2E8291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7A98E-20A6-0238-C6D4-3B9165F94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38C7A-4901-C69A-3241-EAD997BE4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CF3BE-E54E-22CF-363E-9191F901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08CE7-4952-D028-67BA-A3BA2D8E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05095-DF50-17B8-198E-B78A8603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71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3C18-8A34-2806-BC39-F1906CFE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BD073-52A1-8020-88BA-870A6EA07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CAD1F-E800-BDD5-1367-1F9F58F2E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D7418-11A1-C8D3-868B-4B8CA2531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370E0-5F76-CFB0-1917-50BDD269FE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A03E0-A84C-296C-3527-8B078EA3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545176-C49B-B940-F2CC-98957553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499023-EC51-A672-95D0-7B33C276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216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9906-6FB8-6CD9-DD01-8A172A5B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52DEC-5865-B22D-D712-B0443481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A2D93-85B0-46BD-B960-696C4EFA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91230-8550-E9F5-5696-9FF4B469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7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0B826-0459-1833-DE77-47B66F54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38EA9-ED21-0EB5-1612-4645CBCB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3ABF7-9C9E-88F8-97BB-6971C102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9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AEF7-470E-225D-FB38-494B4435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58417-E175-C0E0-46A4-CE94FD378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9D920-C0C3-ED60-EA9E-BB051A663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DC7E4-2310-D87B-8519-169268CE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6F035-1D68-5214-47E1-D594B227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2CB72-CEDC-EA99-0B0D-C13EBFEE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29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C473-A25D-092D-BACD-5F4EC902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ED0D8A-0FA5-511B-55AD-73798E528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32FE8-7BEA-4E9B-E614-86932BFCD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F515E-9B57-6BEC-344A-3C0271AF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60B65-8E77-1369-6379-21BF6169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32F35-B98D-52B8-C962-C1F6F502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0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EC527-AC63-B349-8F33-9105FE92D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95F70-8D32-47EC-31F4-8E2CAA97B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FFABC-D011-48EC-3EA6-314C2E58F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53C97E-8926-4941-8FB2-34C7C0DD6245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B6AAF-3EB0-020A-446F-E89034E1B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4055D-8B32-E81D-0D09-275FABC6D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335954-3589-4B11-8D70-9B7B2F80E6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6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B194-51CF-89DF-002B-6D140CF90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3D web game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42E4-DB5D-11FA-AD69-67D97E7EF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64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834DE-0C7F-7C76-3827-FE0C5C15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anchor="ctr">
            <a:normAutofit/>
          </a:bodyPr>
          <a:lstStyle/>
          <a:p>
            <a:r>
              <a:rPr lang="en-GB" sz="4800"/>
              <a:t>Achievements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2065652-4B03-084E-1ED9-0E626B974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457789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812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DA51-06AD-8AEA-0BBF-CAD13A20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– INC Camera following</a:t>
            </a:r>
            <a:br>
              <a:rPr lang="en-US" dirty="0"/>
            </a:br>
            <a:endParaRPr lang="en-GB" dirty="0"/>
          </a:p>
        </p:txBody>
      </p:sp>
      <p:pic>
        <p:nvPicPr>
          <p:cNvPr id="6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118542A2-16B5-231F-8AFF-C50A42AB1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0052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DC498-0B53-FD15-FAA3-E6973D30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Playing on a server</a:t>
            </a:r>
            <a:br>
              <a:rPr lang="en-US" sz="4200"/>
            </a:br>
            <a:endParaRPr lang="en-GB" sz="42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19FD-D27F-155E-38FB-AFF658EF9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200"/>
              <a:t>Server code:</a:t>
            </a:r>
          </a:p>
          <a:p>
            <a:endParaRPr lang="en-GB" sz="2200"/>
          </a:p>
          <a:p>
            <a:r>
              <a:rPr lang="en-GB" sz="2200"/>
              <a:t>When player changes https it will direct to </a:t>
            </a:r>
          </a:p>
          <a:p>
            <a:pPr marL="0" indent="0">
              <a:buNone/>
            </a:pPr>
            <a:r>
              <a:rPr lang="en-GB" sz="2200"/>
              <a:t>404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75A34-57A1-07BE-842F-A6F2AFAB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32" r="-1" b="2521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15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877D6-5D1E-DB04-74EB-AD905299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Pages</a:t>
            </a:r>
          </a:p>
        </p:txBody>
      </p:sp>
      <p:pic>
        <p:nvPicPr>
          <p:cNvPr id="6" name="Menu Pages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F3E35750-D56E-7222-B1F2-169F879598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1877" y="1065225"/>
            <a:ext cx="7570536" cy="4351338"/>
          </a:xfrm>
        </p:spPr>
      </p:pic>
    </p:spTree>
    <p:extLst>
      <p:ext uri="{BB962C8B-B14F-4D97-AF65-F5344CB8AC3E}">
        <p14:creationId xmlns:p14="http://schemas.microsoft.com/office/powerpoint/2010/main" val="22891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79C30-13C9-8854-C0B4-AD246097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Skybox</a:t>
            </a: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D4C9E-FC23-B0E6-7E9C-52ABFA31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89" r="2" b="2"/>
          <a:stretch/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B63C3-FA80-71F7-117D-6B9DD4E5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88" r="21186" b="2"/>
          <a:stretch/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29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5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62B96-9F8D-6B4F-966D-026B1705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Creation of a simple Play area</a:t>
            </a:r>
            <a:br>
              <a:rPr lang="en-US" sz="3800"/>
            </a:br>
            <a:endParaRPr lang="en-GB" sz="380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lay Area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F9BFC158-6677-3D2F-42FF-46B570E0EA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9149" y="1144345"/>
            <a:ext cx="7279002" cy="4094438"/>
          </a:xfrm>
        </p:spPr>
      </p:pic>
    </p:spTree>
    <p:extLst>
      <p:ext uri="{BB962C8B-B14F-4D97-AF65-F5344CB8AC3E}">
        <p14:creationId xmlns:p14="http://schemas.microsoft.com/office/powerpoint/2010/main" val="32379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C755B5-0157-4C51-5E0A-A26B7BD3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476" b="97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EF42A-1F84-45BA-7E02-63A2A596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 err="1"/>
              <a:t>Whats</a:t>
            </a:r>
            <a:r>
              <a:rPr lang="en-GB" dirty="0"/>
              <a:t> next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A524B4-FEE4-D133-1535-8ACAFBBDB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2144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254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7F60E-B91C-F3D0-A09F-B24EBA713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GB" sz="400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82AA-3358-E264-A51C-0AE4FEE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endParaRPr lang="en-GB" sz="2000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C3E6A434-9CE4-5F50-108B-0BB92C09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94" r="22326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70</Words>
  <Application>Microsoft Office PowerPoint</Application>
  <PresentationFormat>Widescreen</PresentationFormat>
  <Paragraphs>20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3D web game presentation</vt:lpstr>
      <vt:lpstr>Achievements </vt:lpstr>
      <vt:lpstr>Movement – INC Camera following </vt:lpstr>
      <vt:lpstr>Playing on a server </vt:lpstr>
      <vt:lpstr>Pages</vt:lpstr>
      <vt:lpstr>Skybox </vt:lpstr>
      <vt:lpstr>Creation of a simple Play area </vt:lpstr>
      <vt:lpstr>Whats next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Harry Knight</dc:creator>
  <cp:lastModifiedBy>Harry Knight</cp:lastModifiedBy>
  <cp:revision>3</cp:revision>
  <dcterms:created xsi:type="dcterms:W3CDTF">2024-12-12T21:28:53Z</dcterms:created>
  <dcterms:modified xsi:type="dcterms:W3CDTF">2024-12-13T11:32:16Z</dcterms:modified>
</cp:coreProperties>
</file>